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327" r:id="rId3"/>
    <p:sldId id="329" r:id="rId4"/>
    <p:sldId id="328" r:id="rId5"/>
    <p:sldId id="326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271" r:id="rId15"/>
  </p:sldIdLst>
  <p:sldSz cx="12192000" cy="6858000"/>
  <p:notesSz cx="6797675" cy="9928225"/>
  <p:embeddedFontLst>
    <p:embeddedFont>
      <p:font typeface="Arial Black" panose="020B0A04020102020204" pitchFamily="34" charset="0"/>
      <p:bold r:id="rId17"/>
    </p:embeddedFont>
    <p:embeddedFont>
      <p:font typeface="Montserrat ExtraBold" panose="020B0604020202020204" charset="-52"/>
      <p:bold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ontserrat SemiBold" panose="020B0604020202020204" charset="-52"/>
      <p:bold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9"/>
    <a:srgbClr val="3C509C"/>
    <a:srgbClr val="A7B3DD"/>
    <a:srgbClr val="C00000"/>
    <a:srgbClr val="010F3A"/>
    <a:srgbClr val="0274C5"/>
    <a:srgbClr val="ED6D6C"/>
    <a:srgbClr val="E52D33"/>
    <a:srgbClr val="1872B8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433" autoAdjust="0"/>
  </p:normalViewPr>
  <p:slideViewPr>
    <p:cSldViewPr snapToGrid="0" showGuides="1">
      <p:cViewPr>
        <p:scale>
          <a:sx n="84" d="100"/>
          <a:sy n="84" d="100"/>
        </p:scale>
        <p:origin x="-96" y="-67"/>
      </p:cViewPr>
      <p:guideLst>
        <p:guide orient="horz" pos="2137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CD0D3-87E6-4919-96FE-F021BEE84F19}" type="doc">
      <dgm:prSet loTypeId="urn:microsoft.com/office/officeart/2005/8/layout/hProcess4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7046CE-23AB-4A66-9A00-AECA9997C117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07A20692-B2DD-4C1A-8852-3D87765908B6}" type="parTrans" cxnId="{1504637D-CA1D-44BE-B740-F0ACEB512F9F}">
      <dgm:prSet/>
      <dgm:spPr/>
      <dgm:t>
        <a:bodyPr/>
        <a:lstStyle/>
        <a:p>
          <a:endParaRPr lang="ru-RU"/>
        </a:p>
      </dgm:t>
    </dgm:pt>
    <dgm:pt modelId="{9906F322-3793-4559-9478-3544B8B53851}" type="sibTrans" cxnId="{1504637D-CA1D-44BE-B740-F0ACEB512F9F}">
      <dgm:prSet/>
      <dgm:spPr/>
      <dgm:t>
        <a:bodyPr/>
        <a:lstStyle/>
        <a:p>
          <a:endParaRPr lang="ru-RU"/>
        </a:p>
      </dgm:t>
    </dgm:pt>
    <dgm:pt modelId="{20D41A4B-FBB6-4F34-A24D-3D00C50F12A2}">
      <dgm:prSet phldrT="[Текст]"/>
      <dgm:spPr/>
      <dgm:t>
        <a:bodyPr/>
        <a:lstStyle/>
        <a:p>
          <a:r>
            <a:rPr lang="ru-RU" dirty="0" smtClean="0"/>
            <a:t>2 Культурно-массовых мероприятия</a:t>
          </a:r>
          <a:endParaRPr lang="ru-RU" dirty="0"/>
        </a:p>
      </dgm:t>
    </dgm:pt>
    <dgm:pt modelId="{21DADA15-C889-410B-9414-973AEFE8203A}" type="parTrans" cxnId="{CAF5094F-53E2-4223-A0E8-0BE6AE3E63C0}">
      <dgm:prSet/>
      <dgm:spPr/>
      <dgm:t>
        <a:bodyPr/>
        <a:lstStyle/>
        <a:p>
          <a:endParaRPr lang="ru-RU"/>
        </a:p>
      </dgm:t>
    </dgm:pt>
    <dgm:pt modelId="{40C899C9-1BF2-429D-BB4E-4A91B5694C2B}" type="sibTrans" cxnId="{CAF5094F-53E2-4223-A0E8-0BE6AE3E63C0}">
      <dgm:prSet/>
      <dgm:spPr/>
      <dgm:t>
        <a:bodyPr/>
        <a:lstStyle/>
        <a:p>
          <a:endParaRPr lang="ru-RU"/>
        </a:p>
      </dgm:t>
    </dgm:pt>
    <dgm:pt modelId="{B0CCC63E-9B1B-4FC6-AF47-D997F162B065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468BB134-8E2E-4D49-9325-F71676117249}" type="parTrans" cxnId="{3F6F0F90-BDFC-4A09-AAF5-D038D21C1930}">
      <dgm:prSet/>
      <dgm:spPr/>
      <dgm:t>
        <a:bodyPr/>
        <a:lstStyle/>
        <a:p>
          <a:endParaRPr lang="ru-RU"/>
        </a:p>
      </dgm:t>
    </dgm:pt>
    <dgm:pt modelId="{BF191CC3-2A06-4202-94F0-8DEA530A806A}" type="sibTrans" cxnId="{3F6F0F90-BDFC-4A09-AAF5-D038D21C1930}">
      <dgm:prSet/>
      <dgm:spPr/>
      <dgm:t>
        <a:bodyPr/>
        <a:lstStyle/>
        <a:p>
          <a:endParaRPr lang="ru-RU"/>
        </a:p>
      </dgm:t>
    </dgm:pt>
    <dgm:pt modelId="{B349B925-5951-423F-9E4E-89BFEE6CEA94}">
      <dgm:prSet phldrT="[Текст]"/>
      <dgm:spPr/>
      <dgm:t>
        <a:bodyPr/>
        <a:lstStyle/>
        <a:p>
          <a:r>
            <a:rPr lang="ru-RU" dirty="0" smtClean="0"/>
            <a:t> 6 клубных формирований</a:t>
          </a:r>
          <a:endParaRPr lang="ru-RU" dirty="0"/>
        </a:p>
      </dgm:t>
    </dgm:pt>
    <dgm:pt modelId="{4031FBBD-90BB-45FA-A333-D5E25EEB67E0}" type="parTrans" cxnId="{38FFFB74-54EF-4063-B1A8-16856ADDCEA3}">
      <dgm:prSet/>
      <dgm:spPr/>
      <dgm:t>
        <a:bodyPr/>
        <a:lstStyle/>
        <a:p>
          <a:endParaRPr lang="ru-RU"/>
        </a:p>
      </dgm:t>
    </dgm:pt>
    <dgm:pt modelId="{00C922AC-185B-43AF-B425-E960F5A7A05F}" type="sibTrans" cxnId="{38FFFB74-54EF-4063-B1A8-16856ADDCEA3}">
      <dgm:prSet/>
      <dgm:spPr/>
      <dgm:t>
        <a:bodyPr/>
        <a:lstStyle/>
        <a:p>
          <a:endParaRPr lang="ru-RU"/>
        </a:p>
      </dgm:t>
    </dgm:pt>
    <dgm:pt modelId="{D4D03075-0552-4876-920E-E4322F60CA0E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F74EB2ED-D6CE-4D47-AA3E-A16B2F32E395}" type="parTrans" cxnId="{7D960C9E-7403-480C-82E8-71D6FD8B2D3D}">
      <dgm:prSet/>
      <dgm:spPr/>
      <dgm:t>
        <a:bodyPr/>
        <a:lstStyle/>
        <a:p>
          <a:endParaRPr lang="ru-RU"/>
        </a:p>
      </dgm:t>
    </dgm:pt>
    <dgm:pt modelId="{EB41CC21-4451-4772-8314-E0A0F91A6FD2}" type="sibTrans" cxnId="{7D960C9E-7403-480C-82E8-71D6FD8B2D3D}">
      <dgm:prSet/>
      <dgm:spPr/>
      <dgm:t>
        <a:bodyPr/>
        <a:lstStyle/>
        <a:p>
          <a:endParaRPr lang="ru-RU"/>
        </a:p>
      </dgm:t>
    </dgm:pt>
    <dgm:pt modelId="{C0CDB5B0-DC28-4F28-8D95-E466A5040EB9}">
      <dgm:prSet phldrT="[Текст]"/>
      <dgm:spPr/>
      <dgm:t>
        <a:bodyPr/>
        <a:lstStyle/>
        <a:p>
          <a:r>
            <a:rPr lang="ru-RU" dirty="0" smtClean="0"/>
            <a:t> 6 клубных формирований</a:t>
          </a:r>
          <a:endParaRPr lang="ru-RU" dirty="0"/>
        </a:p>
      </dgm:t>
    </dgm:pt>
    <dgm:pt modelId="{D8B68E07-762E-4065-928D-60DDB90D12DA}" type="parTrans" cxnId="{5A4402BE-7C1C-45E5-8385-A5BDAF5F63DE}">
      <dgm:prSet/>
      <dgm:spPr/>
      <dgm:t>
        <a:bodyPr/>
        <a:lstStyle/>
        <a:p>
          <a:endParaRPr lang="ru-RU"/>
        </a:p>
      </dgm:t>
    </dgm:pt>
    <dgm:pt modelId="{AB8154F0-6AB8-430F-879A-D003B50AAA20}" type="sibTrans" cxnId="{5A4402BE-7C1C-45E5-8385-A5BDAF5F63DE}">
      <dgm:prSet/>
      <dgm:spPr/>
      <dgm:t>
        <a:bodyPr/>
        <a:lstStyle/>
        <a:p>
          <a:endParaRPr lang="ru-RU"/>
        </a:p>
      </dgm:t>
    </dgm:pt>
    <dgm:pt modelId="{87D15B20-9DC1-4168-B448-6ED8C7CAE1E4}">
      <dgm:prSet phldrT="[Текст]"/>
      <dgm:spPr/>
      <dgm:t>
        <a:bodyPr/>
        <a:lstStyle/>
        <a:p>
          <a:endParaRPr lang="ru-RU" dirty="0"/>
        </a:p>
      </dgm:t>
    </dgm:pt>
    <dgm:pt modelId="{D2CFBBD6-FF31-4581-86D7-D4ACA496464C}" type="parTrans" cxnId="{A8B4E723-6C01-461F-BF41-315B5CB13C08}">
      <dgm:prSet/>
      <dgm:spPr/>
      <dgm:t>
        <a:bodyPr/>
        <a:lstStyle/>
        <a:p>
          <a:endParaRPr lang="ru-RU"/>
        </a:p>
      </dgm:t>
    </dgm:pt>
    <dgm:pt modelId="{F585BF58-AC8B-4CB3-8DFE-F6F719BC05F2}" type="sibTrans" cxnId="{A8B4E723-6C01-461F-BF41-315B5CB13C08}">
      <dgm:prSet/>
      <dgm:spPr/>
      <dgm:t>
        <a:bodyPr/>
        <a:lstStyle/>
        <a:p>
          <a:endParaRPr lang="ru-RU"/>
        </a:p>
      </dgm:t>
    </dgm:pt>
    <dgm:pt modelId="{15395579-2F8D-477E-9ADA-7783995F3EA0}">
      <dgm:prSet phldrT="[Текст]"/>
      <dgm:spPr/>
      <dgm:t>
        <a:bodyPr/>
        <a:lstStyle/>
        <a:p>
          <a:r>
            <a:rPr lang="ru-RU" dirty="0" smtClean="0"/>
            <a:t>3 культурно-массовых мероприятия</a:t>
          </a:r>
          <a:endParaRPr lang="ru-RU" dirty="0"/>
        </a:p>
      </dgm:t>
    </dgm:pt>
    <dgm:pt modelId="{0AE79F7C-B117-4D83-9566-CE3F0349C345}" type="parTrans" cxnId="{C86282B5-A6CC-4D9B-BB7E-E1FDD17AC9B5}">
      <dgm:prSet/>
      <dgm:spPr/>
      <dgm:t>
        <a:bodyPr/>
        <a:lstStyle/>
        <a:p>
          <a:endParaRPr lang="ru-RU"/>
        </a:p>
      </dgm:t>
    </dgm:pt>
    <dgm:pt modelId="{95442EE5-5088-4DEF-BB78-C7196EEAF4F8}" type="sibTrans" cxnId="{C86282B5-A6CC-4D9B-BB7E-E1FDD17AC9B5}">
      <dgm:prSet/>
      <dgm:spPr/>
      <dgm:t>
        <a:bodyPr/>
        <a:lstStyle/>
        <a:p>
          <a:endParaRPr lang="ru-RU"/>
        </a:p>
      </dgm:t>
    </dgm:pt>
    <dgm:pt modelId="{7F0F0AD9-9E74-4807-9C98-A45ED12AB7FE}">
      <dgm:prSet phldrT="[Текст]"/>
      <dgm:spPr/>
      <dgm:t>
        <a:bodyPr/>
        <a:lstStyle/>
        <a:p>
          <a:r>
            <a:rPr lang="ru-RU" dirty="0" smtClean="0"/>
            <a:t>1 культурно-массовое мероприятие</a:t>
          </a:r>
          <a:endParaRPr lang="ru-RU" dirty="0"/>
        </a:p>
      </dgm:t>
    </dgm:pt>
    <dgm:pt modelId="{37FD769A-6765-4E38-813D-1997961D6835}" type="parTrans" cxnId="{D2E6A839-F5DD-4EC9-B411-7438426131D6}">
      <dgm:prSet/>
      <dgm:spPr/>
      <dgm:t>
        <a:bodyPr/>
        <a:lstStyle/>
        <a:p>
          <a:endParaRPr lang="ru-RU"/>
        </a:p>
      </dgm:t>
    </dgm:pt>
    <dgm:pt modelId="{EEBF3D40-99D7-4827-B78D-11D37D00000E}" type="sibTrans" cxnId="{D2E6A839-F5DD-4EC9-B411-7438426131D6}">
      <dgm:prSet/>
      <dgm:spPr/>
      <dgm:t>
        <a:bodyPr/>
        <a:lstStyle/>
        <a:p>
          <a:endParaRPr lang="ru-RU"/>
        </a:p>
      </dgm:t>
    </dgm:pt>
    <dgm:pt modelId="{D959D7D9-27C1-4822-9235-5F3B39B81C67}" type="pres">
      <dgm:prSet presAssocID="{7DBCD0D3-87E6-4919-96FE-F021BEE84F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AF087B-4474-48D2-A346-0225BC5574BD}" type="pres">
      <dgm:prSet presAssocID="{7DBCD0D3-87E6-4919-96FE-F021BEE84F19}" presName="tSp" presStyleCnt="0"/>
      <dgm:spPr/>
    </dgm:pt>
    <dgm:pt modelId="{C58B13E7-9EF3-4E5C-B701-4BD994FB0946}" type="pres">
      <dgm:prSet presAssocID="{7DBCD0D3-87E6-4919-96FE-F021BEE84F19}" presName="bSp" presStyleCnt="0"/>
      <dgm:spPr/>
    </dgm:pt>
    <dgm:pt modelId="{2BFB21B2-D037-435A-8129-B7C075118D5C}" type="pres">
      <dgm:prSet presAssocID="{7DBCD0D3-87E6-4919-96FE-F021BEE84F19}" presName="process" presStyleCnt="0"/>
      <dgm:spPr/>
    </dgm:pt>
    <dgm:pt modelId="{3A8344A9-7901-4599-8C44-85EA906A1BF8}" type="pres">
      <dgm:prSet presAssocID="{C47046CE-23AB-4A66-9A00-AECA9997C117}" presName="composite1" presStyleCnt="0"/>
      <dgm:spPr/>
    </dgm:pt>
    <dgm:pt modelId="{DD274651-AFBE-4057-BB0E-ADE1392E0FCC}" type="pres">
      <dgm:prSet presAssocID="{C47046CE-23AB-4A66-9A00-AECA9997C117}" presName="dummyNode1" presStyleLbl="node1" presStyleIdx="0" presStyleCnt="3"/>
      <dgm:spPr/>
    </dgm:pt>
    <dgm:pt modelId="{4A6F60FF-65D5-4810-B1A6-D02E06984E4A}" type="pres">
      <dgm:prSet presAssocID="{C47046CE-23AB-4A66-9A00-AECA9997C117}" presName="childNode1" presStyleLbl="bgAcc1" presStyleIdx="0" presStyleCnt="3" custLinFactNeighborX="1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2C8A5-9D05-4E3E-8AE2-01F9ABF796DC}" type="pres">
      <dgm:prSet presAssocID="{C47046CE-23AB-4A66-9A00-AECA9997C11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1D738-476C-4B41-B2CE-87BC7B496C6F}" type="pres">
      <dgm:prSet presAssocID="{C47046CE-23AB-4A66-9A00-AECA9997C11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DEA64-6F84-4390-AE7B-6ECFD7B9F0C2}" type="pres">
      <dgm:prSet presAssocID="{C47046CE-23AB-4A66-9A00-AECA9997C117}" presName="connSite1" presStyleCnt="0"/>
      <dgm:spPr/>
    </dgm:pt>
    <dgm:pt modelId="{C0D98F80-D287-4D96-9CCF-720CC12E455F}" type="pres">
      <dgm:prSet presAssocID="{9906F322-3793-4559-9478-3544B8B53851}" presName="Name9" presStyleLbl="sibTrans2D1" presStyleIdx="0" presStyleCnt="2"/>
      <dgm:spPr/>
      <dgm:t>
        <a:bodyPr/>
        <a:lstStyle/>
        <a:p>
          <a:endParaRPr lang="ru-RU"/>
        </a:p>
      </dgm:t>
    </dgm:pt>
    <dgm:pt modelId="{F6998FEB-1737-45FE-BFA1-9E57CA325E99}" type="pres">
      <dgm:prSet presAssocID="{B0CCC63E-9B1B-4FC6-AF47-D997F162B065}" presName="composite2" presStyleCnt="0"/>
      <dgm:spPr/>
    </dgm:pt>
    <dgm:pt modelId="{A006F101-0823-42E5-98D0-67F1965BFA3B}" type="pres">
      <dgm:prSet presAssocID="{B0CCC63E-9B1B-4FC6-AF47-D997F162B065}" presName="dummyNode2" presStyleLbl="node1" presStyleIdx="0" presStyleCnt="3"/>
      <dgm:spPr/>
    </dgm:pt>
    <dgm:pt modelId="{AFDA95DC-55A9-4D71-9A7E-F388CDD008B5}" type="pres">
      <dgm:prSet presAssocID="{B0CCC63E-9B1B-4FC6-AF47-D997F162B06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303CD-EFF6-4DFE-B55E-C613C4CEFB97}" type="pres">
      <dgm:prSet presAssocID="{B0CCC63E-9B1B-4FC6-AF47-D997F162B06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45C11-0925-42D7-A732-F4DD9BFF4409}" type="pres">
      <dgm:prSet presAssocID="{B0CCC63E-9B1B-4FC6-AF47-D997F162B06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4273D-7092-4D96-BBE8-CE04B9677217}" type="pres">
      <dgm:prSet presAssocID="{B0CCC63E-9B1B-4FC6-AF47-D997F162B065}" presName="connSite2" presStyleCnt="0"/>
      <dgm:spPr/>
    </dgm:pt>
    <dgm:pt modelId="{514189BF-0887-48A1-B42D-FD83038EFCE8}" type="pres">
      <dgm:prSet presAssocID="{BF191CC3-2A06-4202-94F0-8DEA530A806A}" presName="Name18" presStyleLbl="sibTrans2D1" presStyleIdx="1" presStyleCnt="2"/>
      <dgm:spPr/>
      <dgm:t>
        <a:bodyPr/>
        <a:lstStyle/>
        <a:p>
          <a:endParaRPr lang="ru-RU"/>
        </a:p>
      </dgm:t>
    </dgm:pt>
    <dgm:pt modelId="{F9C5D69D-83C8-4927-96E4-B28AC954EB2C}" type="pres">
      <dgm:prSet presAssocID="{D4D03075-0552-4876-920E-E4322F60CA0E}" presName="composite1" presStyleCnt="0"/>
      <dgm:spPr/>
    </dgm:pt>
    <dgm:pt modelId="{5B44EF93-F800-4818-9EDF-AF6373B93969}" type="pres">
      <dgm:prSet presAssocID="{D4D03075-0552-4876-920E-E4322F60CA0E}" presName="dummyNode1" presStyleLbl="node1" presStyleIdx="1" presStyleCnt="3"/>
      <dgm:spPr/>
    </dgm:pt>
    <dgm:pt modelId="{2436644F-A620-4B32-8547-CF2FEFAC5CAF}" type="pres">
      <dgm:prSet presAssocID="{D4D03075-0552-4876-920E-E4322F60CA0E}" presName="childNode1" presStyleLbl="bgAcc1" presStyleIdx="2" presStyleCnt="3" custScaleY="11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22B64-DD5C-4045-9A32-CF134EEED3E4}" type="pres">
      <dgm:prSet presAssocID="{D4D03075-0552-4876-920E-E4322F60CA0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13994-556C-4E1D-B8D1-1C9507C200B3}" type="pres">
      <dgm:prSet presAssocID="{D4D03075-0552-4876-920E-E4322F60CA0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D70A3-65A0-4374-9254-85EE9980D439}" type="pres">
      <dgm:prSet presAssocID="{D4D03075-0552-4876-920E-E4322F60CA0E}" presName="connSite1" presStyleCnt="0"/>
      <dgm:spPr/>
    </dgm:pt>
  </dgm:ptLst>
  <dgm:cxnLst>
    <dgm:cxn modelId="{1504637D-CA1D-44BE-B740-F0ACEB512F9F}" srcId="{7DBCD0D3-87E6-4919-96FE-F021BEE84F19}" destId="{C47046CE-23AB-4A66-9A00-AECA9997C117}" srcOrd="0" destOrd="0" parTransId="{07A20692-B2DD-4C1A-8852-3D87765908B6}" sibTransId="{9906F322-3793-4559-9478-3544B8B53851}"/>
    <dgm:cxn modelId="{B66E8F97-F5CD-42E9-9A95-27709F0F1543}" type="presOf" srcId="{D4D03075-0552-4876-920E-E4322F60CA0E}" destId="{64D13994-556C-4E1D-B8D1-1C9507C200B3}" srcOrd="0" destOrd="0" presId="urn:microsoft.com/office/officeart/2005/8/layout/hProcess4"/>
    <dgm:cxn modelId="{1A2B919E-725A-450C-9A7C-8FECB7E6433B}" type="presOf" srcId="{C47046CE-23AB-4A66-9A00-AECA9997C117}" destId="{10F1D738-476C-4B41-B2CE-87BC7B496C6F}" srcOrd="0" destOrd="0" presId="urn:microsoft.com/office/officeart/2005/8/layout/hProcess4"/>
    <dgm:cxn modelId="{0FCF023F-ABF1-47D2-AC7D-763432A0FC74}" type="presOf" srcId="{B349B925-5951-423F-9E4E-89BFEE6CEA94}" destId="{AFDA95DC-55A9-4D71-9A7E-F388CDD008B5}" srcOrd="0" destOrd="0" presId="urn:microsoft.com/office/officeart/2005/8/layout/hProcess4"/>
    <dgm:cxn modelId="{E2BA804F-AA79-4EE6-B34D-227DB21D594B}" type="presOf" srcId="{87D15B20-9DC1-4168-B448-6ED8C7CAE1E4}" destId="{AFDA95DC-55A9-4D71-9A7E-F388CDD008B5}" srcOrd="0" destOrd="2" presId="urn:microsoft.com/office/officeart/2005/8/layout/hProcess4"/>
    <dgm:cxn modelId="{38FFFB74-54EF-4063-B1A8-16856ADDCEA3}" srcId="{B0CCC63E-9B1B-4FC6-AF47-D997F162B065}" destId="{B349B925-5951-423F-9E4E-89BFEE6CEA94}" srcOrd="0" destOrd="0" parTransId="{4031FBBD-90BB-45FA-A333-D5E25EEB67E0}" sibTransId="{00C922AC-185B-43AF-B425-E960F5A7A05F}"/>
    <dgm:cxn modelId="{A8B4E723-6C01-461F-BF41-315B5CB13C08}" srcId="{B0CCC63E-9B1B-4FC6-AF47-D997F162B065}" destId="{87D15B20-9DC1-4168-B448-6ED8C7CAE1E4}" srcOrd="2" destOrd="0" parTransId="{D2CFBBD6-FF31-4581-86D7-D4ACA496464C}" sibTransId="{F585BF58-AC8B-4CB3-8DFE-F6F719BC05F2}"/>
    <dgm:cxn modelId="{3F6F0F90-BDFC-4A09-AAF5-D038D21C1930}" srcId="{7DBCD0D3-87E6-4919-96FE-F021BEE84F19}" destId="{B0CCC63E-9B1B-4FC6-AF47-D997F162B065}" srcOrd="1" destOrd="0" parTransId="{468BB134-8E2E-4D49-9325-F71676117249}" sibTransId="{BF191CC3-2A06-4202-94F0-8DEA530A806A}"/>
    <dgm:cxn modelId="{5A4402BE-7C1C-45E5-8385-A5BDAF5F63DE}" srcId="{D4D03075-0552-4876-920E-E4322F60CA0E}" destId="{C0CDB5B0-DC28-4F28-8D95-E466A5040EB9}" srcOrd="0" destOrd="0" parTransId="{D8B68E07-762E-4065-928D-60DDB90D12DA}" sibTransId="{AB8154F0-6AB8-430F-879A-D003B50AAA20}"/>
    <dgm:cxn modelId="{8EA57A2A-A397-467D-BCFB-2E99463B5CE8}" type="presOf" srcId="{7F0F0AD9-9E74-4807-9C98-A45ED12AB7FE}" destId="{DCC303CD-EFF6-4DFE-B55E-C613C4CEFB97}" srcOrd="1" destOrd="1" presId="urn:microsoft.com/office/officeart/2005/8/layout/hProcess4"/>
    <dgm:cxn modelId="{D6C77A64-C25B-4B65-A96B-9C4A140F8BF0}" type="presOf" srcId="{B349B925-5951-423F-9E4E-89BFEE6CEA94}" destId="{DCC303CD-EFF6-4DFE-B55E-C613C4CEFB97}" srcOrd="1" destOrd="0" presId="urn:microsoft.com/office/officeart/2005/8/layout/hProcess4"/>
    <dgm:cxn modelId="{C636F7CE-583E-4360-BCBC-31657329F49E}" type="presOf" srcId="{20D41A4B-FBB6-4F34-A24D-3D00C50F12A2}" destId="{4A6F60FF-65D5-4810-B1A6-D02E06984E4A}" srcOrd="0" destOrd="0" presId="urn:microsoft.com/office/officeart/2005/8/layout/hProcess4"/>
    <dgm:cxn modelId="{AD33DF92-DD1A-4E59-B6B2-80898001DAAC}" type="presOf" srcId="{C0CDB5B0-DC28-4F28-8D95-E466A5040EB9}" destId="{44D22B64-DD5C-4045-9A32-CF134EEED3E4}" srcOrd="1" destOrd="0" presId="urn:microsoft.com/office/officeart/2005/8/layout/hProcess4"/>
    <dgm:cxn modelId="{AFBAB5E2-B36C-479F-8B41-B6AD249243E4}" type="presOf" srcId="{B0CCC63E-9B1B-4FC6-AF47-D997F162B065}" destId="{A0D45C11-0925-42D7-A732-F4DD9BFF4409}" srcOrd="0" destOrd="0" presId="urn:microsoft.com/office/officeart/2005/8/layout/hProcess4"/>
    <dgm:cxn modelId="{E53FCB45-3F3A-4D35-A146-7B3A446A5F2D}" type="presOf" srcId="{20D41A4B-FBB6-4F34-A24D-3D00C50F12A2}" destId="{4A72C8A5-9D05-4E3E-8AE2-01F9ABF796DC}" srcOrd="1" destOrd="0" presId="urn:microsoft.com/office/officeart/2005/8/layout/hProcess4"/>
    <dgm:cxn modelId="{AC29C66B-FF82-4D7B-A255-C81E3675AC24}" type="presOf" srcId="{15395579-2F8D-477E-9ADA-7783995F3EA0}" destId="{2436644F-A620-4B32-8547-CF2FEFAC5CAF}" srcOrd="0" destOrd="1" presId="urn:microsoft.com/office/officeart/2005/8/layout/hProcess4"/>
    <dgm:cxn modelId="{276803FF-89CD-46A2-89EC-A001BFCD1A33}" type="presOf" srcId="{9906F322-3793-4559-9478-3544B8B53851}" destId="{C0D98F80-D287-4D96-9CCF-720CC12E455F}" srcOrd="0" destOrd="0" presId="urn:microsoft.com/office/officeart/2005/8/layout/hProcess4"/>
    <dgm:cxn modelId="{D190DF81-33E3-4006-BE38-26EC25AE81D0}" type="presOf" srcId="{87D15B20-9DC1-4168-B448-6ED8C7CAE1E4}" destId="{DCC303CD-EFF6-4DFE-B55E-C613C4CEFB97}" srcOrd="1" destOrd="2" presId="urn:microsoft.com/office/officeart/2005/8/layout/hProcess4"/>
    <dgm:cxn modelId="{9D58F67C-DEB4-49DE-8549-1C8D01051885}" type="presOf" srcId="{BF191CC3-2A06-4202-94F0-8DEA530A806A}" destId="{514189BF-0887-48A1-B42D-FD83038EFCE8}" srcOrd="0" destOrd="0" presId="urn:microsoft.com/office/officeart/2005/8/layout/hProcess4"/>
    <dgm:cxn modelId="{A8D057D5-74E2-4703-A21E-D85C8F544448}" type="presOf" srcId="{C0CDB5B0-DC28-4F28-8D95-E466A5040EB9}" destId="{2436644F-A620-4B32-8547-CF2FEFAC5CAF}" srcOrd="0" destOrd="0" presId="urn:microsoft.com/office/officeart/2005/8/layout/hProcess4"/>
    <dgm:cxn modelId="{84EA3E22-3A02-47DE-ABD9-CAF8FC24FF70}" type="presOf" srcId="{7F0F0AD9-9E74-4807-9C98-A45ED12AB7FE}" destId="{AFDA95DC-55A9-4D71-9A7E-F388CDD008B5}" srcOrd="0" destOrd="1" presId="urn:microsoft.com/office/officeart/2005/8/layout/hProcess4"/>
    <dgm:cxn modelId="{C86282B5-A6CC-4D9B-BB7E-E1FDD17AC9B5}" srcId="{D4D03075-0552-4876-920E-E4322F60CA0E}" destId="{15395579-2F8D-477E-9ADA-7783995F3EA0}" srcOrd="1" destOrd="0" parTransId="{0AE79F7C-B117-4D83-9566-CE3F0349C345}" sibTransId="{95442EE5-5088-4DEF-BB78-C7196EEAF4F8}"/>
    <dgm:cxn modelId="{D2E6A839-F5DD-4EC9-B411-7438426131D6}" srcId="{B0CCC63E-9B1B-4FC6-AF47-D997F162B065}" destId="{7F0F0AD9-9E74-4807-9C98-A45ED12AB7FE}" srcOrd="1" destOrd="0" parTransId="{37FD769A-6765-4E38-813D-1997961D6835}" sibTransId="{EEBF3D40-99D7-4827-B78D-11D37D00000E}"/>
    <dgm:cxn modelId="{1A2E6EDD-DDE7-43DD-89A6-F8243D9302A2}" type="presOf" srcId="{15395579-2F8D-477E-9ADA-7783995F3EA0}" destId="{44D22B64-DD5C-4045-9A32-CF134EEED3E4}" srcOrd="1" destOrd="1" presId="urn:microsoft.com/office/officeart/2005/8/layout/hProcess4"/>
    <dgm:cxn modelId="{B1E3E783-9412-4C38-9DAB-56C17A50C295}" type="presOf" srcId="{7DBCD0D3-87E6-4919-96FE-F021BEE84F19}" destId="{D959D7D9-27C1-4822-9235-5F3B39B81C67}" srcOrd="0" destOrd="0" presId="urn:microsoft.com/office/officeart/2005/8/layout/hProcess4"/>
    <dgm:cxn modelId="{CAF5094F-53E2-4223-A0E8-0BE6AE3E63C0}" srcId="{C47046CE-23AB-4A66-9A00-AECA9997C117}" destId="{20D41A4B-FBB6-4F34-A24D-3D00C50F12A2}" srcOrd="0" destOrd="0" parTransId="{21DADA15-C889-410B-9414-973AEFE8203A}" sibTransId="{40C899C9-1BF2-429D-BB4E-4A91B5694C2B}"/>
    <dgm:cxn modelId="{7D960C9E-7403-480C-82E8-71D6FD8B2D3D}" srcId="{7DBCD0D3-87E6-4919-96FE-F021BEE84F19}" destId="{D4D03075-0552-4876-920E-E4322F60CA0E}" srcOrd="2" destOrd="0" parTransId="{F74EB2ED-D6CE-4D47-AA3E-A16B2F32E395}" sibTransId="{EB41CC21-4451-4772-8314-E0A0F91A6FD2}"/>
    <dgm:cxn modelId="{8B99B580-209C-4F75-B1CB-35C5E54E493B}" type="presParOf" srcId="{D959D7D9-27C1-4822-9235-5F3B39B81C67}" destId="{F4AF087B-4474-48D2-A346-0225BC5574BD}" srcOrd="0" destOrd="0" presId="urn:microsoft.com/office/officeart/2005/8/layout/hProcess4"/>
    <dgm:cxn modelId="{B95F12CE-D182-4CB2-A9E3-C05C57204AC0}" type="presParOf" srcId="{D959D7D9-27C1-4822-9235-5F3B39B81C67}" destId="{C58B13E7-9EF3-4E5C-B701-4BD994FB0946}" srcOrd="1" destOrd="0" presId="urn:microsoft.com/office/officeart/2005/8/layout/hProcess4"/>
    <dgm:cxn modelId="{A9311088-2D4E-450B-8E11-FC538DA5B594}" type="presParOf" srcId="{D959D7D9-27C1-4822-9235-5F3B39B81C67}" destId="{2BFB21B2-D037-435A-8129-B7C075118D5C}" srcOrd="2" destOrd="0" presId="urn:microsoft.com/office/officeart/2005/8/layout/hProcess4"/>
    <dgm:cxn modelId="{A7CC6551-B91A-47B8-B22C-544961B934F2}" type="presParOf" srcId="{2BFB21B2-D037-435A-8129-B7C075118D5C}" destId="{3A8344A9-7901-4599-8C44-85EA906A1BF8}" srcOrd="0" destOrd="0" presId="urn:microsoft.com/office/officeart/2005/8/layout/hProcess4"/>
    <dgm:cxn modelId="{8C42C140-6424-4F64-9605-30995B613986}" type="presParOf" srcId="{3A8344A9-7901-4599-8C44-85EA906A1BF8}" destId="{DD274651-AFBE-4057-BB0E-ADE1392E0FCC}" srcOrd="0" destOrd="0" presId="urn:microsoft.com/office/officeart/2005/8/layout/hProcess4"/>
    <dgm:cxn modelId="{EBA8F028-6A7C-48B4-BC37-09F11E335337}" type="presParOf" srcId="{3A8344A9-7901-4599-8C44-85EA906A1BF8}" destId="{4A6F60FF-65D5-4810-B1A6-D02E06984E4A}" srcOrd="1" destOrd="0" presId="urn:microsoft.com/office/officeart/2005/8/layout/hProcess4"/>
    <dgm:cxn modelId="{679FA5AA-3067-4A06-BF9E-AABF37A868D7}" type="presParOf" srcId="{3A8344A9-7901-4599-8C44-85EA906A1BF8}" destId="{4A72C8A5-9D05-4E3E-8AE2-01F9ABF796DC}" srcOrd="2" destOrd="0" presId="urn:microsoft.com/office/officeart/2005/8/layout/hProcess4"/>
    <dgm:cxn modelId="{03B6B020-FEA1-4A52-8E6A-0CB5CA2EBBA2}" type="presParOf" srcId="{3A8344A9-7901-4599-8C44-85EA906A1BF8}" destId="{10F1D738-476C-4B41-B2CE-87BC7B496C6F}" srcOrd="3" destOrd="0" presId="urn:microsoft.com/office/officeart/2005/8/layout/hProcess4"/>
    <dgm:cxn modelId="{7C7E791A-7A6C-4A10-ACEB-2C42DD759AA5}" type="presParOf" srcId="{3A8344A9-7901-4599-8C44-85EA906A1BF8}" destId="{6E4DEA64-6F84-4390-AE7B-6ECFD7B9F0C2}" srcOrd="4" destOrd="0" presId="urn:microsoft.com/office/officeart/2005/8/layout/hProcess4"/>
    <dgm:cxn modelId="{5A8D8B37-758F-48AA-93AA-69D5E66C876D}" type="presParOf" srcId="{2BFB21B2-D037-435A-8129-B7C075118D5C}" destId="{C0D98F80-D287-4D96-9CCF-720CC12E455F}" srcOrd="1" destOrd="0" presId="urn:microsoft.com/office/officeart/2005/8/layout/hProcess4"/>
    <dgm:cxn modelId="{051B1C53-6C9A-4F04-BA49-30021318DC70}" type="presParOf" srcId="{2BFB21B2-D037-435A-8129-B7C075118D5C}" destId="{F6998FEB-1737-45FE-BFA1-9E57CA325E99}" srcOrd="2" destOrd="0" presId="urn:microsoft.com/office/officeart/2005/8/layout/hProcess4"/>
    <dgm:cxn modelId="{7EC41FBB-0E01-4719-9A75-8DA8D40652CB}" type="presParOf" srcId="{F6998FEB-1737-45FE-BFA1-9E57CA325E99}" destId="{A006F101-0823-42E5-98D0-67F1965BFA3B}" srcOrd="0" destOrd="0" presId="urn:microsoft.com/office/officeart/2005/8/layout/hProcess4"/>
    <dgm:cxn modelId="{5AD0A04C-962E-495F-83FF-88A81694A395}" type="presParOf" srcId="{F6998FEB-1737-45FE-BFA1-9E57CA325E99}" destId="{AFDA95DC-55A9-4D71-9A7E-F388CDD008B5}" srcOrd="1" destOrd="0" presId="urn:microsoft.com/office/officeart/2005/8/layout/hProcess4"/>
    <dgm:cxn modelId="{1043757D-E5CB-4727-BB56-3A3E0AC48EE3}" type="presParOf" srcId="{F6998FEB-1737-45FE-BFA1-9E57CA325E99}" destId="{DCC303CD-EFF6-4DFE-B55E-C613C4CEFB97}" srcOrd="2" destOrd="0" presId="urn:microsoft.com/office/officeart/2005/8/layout/hProcess4"/>
    <dgm:cxn modelId="{0D2EF346-AE4A-4ED9-B7FE-D5FB13F2F9F8}" type="presParOf" srcId="{F6998FEB-1737-45FE-BFA1-9E57CA325E99}" destId="{A0D45C11-0925-42D7-A732-F4DD9BFF4409}" srcOrd="3" destOrd="0" presId="urn:microsoft.com/office/officeart/2005/8/layout/hProcess4"/>
    <dgm:cxn modelId="{DB47D08C-393B-4881-836D-17038BDDF451}" type="presParOf" srcId="{F6998FEB-1737-45FE-BFA1-9E57CA325E99}" destId="{47A4273D-7092-4D96-BBE8-CE04B9677217}" srcOrd="4" destOrd="0" presId="urn:microsoft.com/office/officeart/2005/8/layout/hProcess4"/>
    <dgm:cxn modelId="{2BCDD5EF-7AEA-4177-B308-8BE003E54830}" type="presParOf" srcId="{2BFB21B2-D037-435A-8129-B7C075118D5C}" destId="{514189BF-0887-48A1-B42D-FD83038EFCE8}" srcOrd="3" destOrd="0" presId="urn:microsoft.com/office/officeart/2005/8/layout/hProcess4"/>
    <dgm:cxn modelId="{E65F3FBD-6B11-4435-816C-F114BD71AEF8}" type="presParOf" srcId="{2BFB21B2-D037-435A-8129-B7C075118D5C}" destId="{F9C5D69D-83C8-4927-96E4-B28AC954EB2C}" srcOrd="4" destOrd="0" presId="urn:microsoft.com/office/officeart/2005/8/layout/hProcess4"/>
    <dgm:cxn modelId="{205759FD-4725-4155-BA63-D64912677E4B}" type="presParOf" srcId="{F9C5D69D-83C8-4927-96E4-B28AC954EB2C}" destId="{5B44EF93-F800-4818-9EDF-AF6373B93969}" srcOrd="0" destOrd="0" presId="urn:microsoft.com/office/officeart/2005/8/layout/hProcess4"/>
    <dgm:cxn modelId="{1D8994E6-01D7-4262-A15B-CE541A8D9C21}" type="presParOf" srcId="{F9C5D69D-83C8-4927-96E4-B28AC954EB2C}" destId="{2436644F-A620-4B32-8547-CF2FEFAC5CAF}" srcOrd="1" destOrd="0" presId="urn:microsoft.com/office/officeart/2005/8/layout/hProcess4"/>
    <dgm:cxn modelId="{AB89CC75-6343-4DA4-8481-775962C70EA5}" type="presParOf" srcId="{F9C5D69D-83C8-4927-96E4-B28AC954EB2C}" destId="{44D22B64-DD5C-4045-9A32-CF134EEED3E4}" srcOrd="2" destOrd="0" presId="urn:microsoft.com/office/officeart/2005/8/layout/hProcess4"/>
    <dgm:cxn modelId="{2663F3A6-3DC3-44D4-8995-7D6CC00534A4}" type="presParOf" srcId="{F9C5D69D-83C8-4927-96E4-B28AC954EB2C}" destId="{64D13994-556C-4E1D-B8D1-1C9507C200B3}" srcOrd="3" destOrd="0" presId="urn:microsoft.com/office/officeart/2005/8/layout/hProcess4"/>
    <dgm:cxn modelId="{678648B5-8F48-4CED-AF8C-B0C9C6163002}" type="presParOf" srcId="{F9C5D69D-83C8-4927-96E4-B28AC954EB2C}" destId="{FF0D70A3-65A0-4374-9254-85EE9980D43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F60FF-65D5-4810-B1A6-D02E06984E4A}">
      <dsp:nvSpPr>
        <dsp:cNvPr id="0" name=""/>
        <dsp:cNvSpPr/>
      </dsp:nvSpPr>
      <dsp:spPr>
        <a:xfrm>
          <a:off x="37606" y="1385451"/>
          <a:ext cx="2596314" cy="2141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 Культурно-массовых мероприятия</a:t>
          </a:r>
          <a:endParaRPr lang="ru-RU" sz="1900" kern="1200" dirty="0"/>
        </a:p>
      </dsp:txBody>
      <dsp:txXfrm>
        <a:off x="86886" y="1434731"/>
        <a:ext cx="2497754" cy="1583981"/>
      </dsp:txXfrm>
    </dsp:sp>
    <dsp:sp modelId="{C0D98F80-D287-4D96-9CCF-720CC12E455F}">
      <dsp:nvSpPr>
        <dsp:cNvPr id="0" name=""/>
        <dsp:cNvSpPr/>
      </dsp:nvSpPr>
      <dsp:spPr>
        <a:xfrm>
          <a:off x="1462935" y="1903467"/>
          <a:ext cx="2851439" cy="2851439"/>
        </a:xfrm>
        <a:prstGeom prst="leftCircularArrow">
          <a:avLst>
            <a:gd name="adj1" fmla="val 3113"/>
            <a:gd name="adj2" fmla="val 382751"/>
            <a:gd name="adj3" fmla="val 2158262"/>
            <a:gd name="adj4" fmla="val 9024489"/>
            <a:gd name="adj5" fmla="val 36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F1D738-476C-4B41-B2CE-87BC7B496C6F}">
      <dsp:nvSpPr>
        <dsp:cNvPr id="0" name=""/>
        <dsp:cNvSpPr/>
      </dsp:nvSpPr>
      <dsp:spPr>
        <a:xfrm>
          <a:off x="578606" y="3067993"/>
          <a:ext cx="2307835" cy="917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2017</a:t>
          </a:r>
          <a:endParaRPr lang="ru-RU" sz="5200" kern="1200" dirty="0"/>
        </a:p>
      </dsp:txBody>
      <dsp:txXfrm>
        <a:off x="605486" y="3094873"/>
        <a:ext cx="2254075" cy="863989"/>
      </dsp:txXfrm>
    </dsp:sp>
    <dsp:sp modelId="{AFDA95DC-55A9-4D71-9A7E-F388CDD008B5}">
      <dsp:nvSpPr>
        <dsp:cNvPr id="0" name=""/>
        <dsp:cNvSpPr/>
      </dsp:nvSpPr>
      <dsp:spPr>
        <a:xfrm>
          <a:off x="3309163" y="1385451"/>
          <a:ext cx="2596314" cy="2141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 6 клубных формирований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1 культурно-массовое мероприятие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3358443" y="1893606"/>
        <a:ext cx="2497754" cy="1583981"/>
      </dsp:txXfrm>
    </dsp:sp>
    <dsp:sp modelId="{514189BF-0887-48A1-B42D-FD83038EFCE8}">
      <dsp:nvSpPr>
        <dsp:cNvPr id="0" name=""/>
        <dsp:cNvSpPr/>
      </dsp:nvSpPr>
      <dsp:spPr>
        <a:xfrm>
          <a:off x="4749137" y="72880"/>
          <a:ext cx="3183191" cy="3183191"/>
        </a:xfrm>
        <a:prstGeom prst="circularArrow">
          <a:avLst>
            <a:gd name="adj1" fmla="val 2789"/>
            <a:gd name="adj2" fmla="val 340258"/>
            <a:gd name="adj3" fmla="val 19482727"/>
            <a:gd name="adj4" fmla="val 12574007"/>
            <a:gd name="adj5" fmla="val 3254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D45C11-0925-42D7-A732-F4DD9BFF4409}">
      <dsp:nvSpPr>
        <dsp:cNvPr id="0" name=""/>
        <dsp:cNvSpPr/>
      </dsp:nvSpPr>
      <dsp:spPr>
        <a:xfrm>
          <a:off x="3886122" y="926576"/>
          <a:ext cx="2307835" cy="917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2018</a:t>
          </a:r>
          <a:endParaRPr lang="ru-RU" sz="5200" kern="1200" dirty="0"/>
        </a:p>
      </dsp:txBody>
      <dsp:txXfrm>
        <a:off x="3913002" y="953456"/>
        <a:ext cx="2254075" cy="863989"/>
      </dsp:txXfrm>
    </dsp:sp>
    <dsp:sp modelId="{2436644F-A620-4B32-8547-CF2FEFAC5CAF}">
      <dsp:nvSpPr>
        <dsp:cNvPr id="0" name=""/>
        <dsp:cNvSpPr/>
      </dsp:nvSpPr>
      <dsp:spPr>
        <a:xfrm>
          <a:off x="6616679" y="1227332"/>
          <a:ext cx="2596314" cy="2459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 6 клубных формирований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3 культурно-массовых мероприятия</a:t>
          </a:r>
          <a:endParaRPr lang="ru-RU" sz="1900" kern="1200" dirty="0"/>
        </a:p>
      </dsp:txBody>
      <dsp:txXfrm>
        <a:off x="6673289" y="1283942"/>
        <a:ext cx="2483094" cy="1819582"/>
      </dsp:txXfrm>
    </dsp:sp>
    <dsp:sp modelId="{64D13994-556C-4E1D-B8D1-1C9507C200B3}">
      <dsp:nvSpPr>
        <dsp:cNvPr id="0" name=""/>
        <dsp:cNvSpPr/>
      </dsp:nvSpPr>
      <dsp:spPr>
        <a:xfrm>
          <a:off x="7193638" y="3069130"/>
          <a:ext cx="2307835" cy="917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2019</a:t>
          </a:r>
          <a:endParaRPr lang="ru-RU" sz="5200" kern="1200" dirty="0"/>
        </a:p>
      </dsp:txBody>
      <dsp:txXfrm>
        <a:off x="7220518" y="3096010"/>
        <a:ext cx="2254075" cy="863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71CAB-80D8-4E0B-8E0B-B2E672F886F5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32521-5325-43E6-B968-FB3F47F83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0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32521-5325-43E6-B968-FB3F47F839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C0860-2814-4E1D-94E4-5F326D07C1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7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48413"/>
            <a:ext cx="9144000" cy="75507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3C509C"/>
                </a:solidFill>
                <a:latin typeface="Montserrat ExtraBold" panose="00000900000000000000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39436"/>
            <a:ext cx="9144000" cy="12183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6024" y="599122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1AAE6966-0D95-47B1-AE1C-270172D2127A}" type="datetime1">
              <a:rPr lang="ru-RU" smtClean="0"/>
              <a:t>30.11.2018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8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4831-F341-44D9-B1AA-87EB9C5A5CBB}" type="datetime1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9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7342-7C74-4EE5-970F-12F8BD397515}" type="datetime1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7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7F63-D646-4CA5-8952-8608D5681D6B}" type="datetime1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9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978" y="304834"/>
            <a:ext cx="10178980" cy="308115"/>
          </a:xfrm>
        </p:spPr>
        <p:txBody>
          <a:bodyPr>
            <a:noAutofit/>
          </a:bodyPr>
          <a:lstStyle>
            <a:lvl1pPr algn="ctr">
              <a:defRPr sz="1600">
                <a:solidFill>
                  <a:srgbClr val="3C509C"/>
                </a:solidFill>
                <a:latin typeface="Montserrat ExtraBold" panose="00000900000000000000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1863" y="6074996"/>
            <a:ext cx="46306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fld id="{01A03E8B-AA78-4BB3-9BF5-298934C1AA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49867" y="1363663"/>
            <a:ext cx="10786533" cy="4740275"/>
          </a:xfrm>
        </p:spPr>
        <p:txBody>
          <a:bodyPr>
            <a:normAutofit/>
          </a:bodyPr>
          <a:lstStyle>
            <a:lvl1pPr>
              <a:defRPr sz="1200">
                <a:latin typeface="Montserrat SemiBold" panose="00000700000000000000" pitchFamily="50" charset="-52"/>
              </a:defRPr>
            </a:lvl1pPr>
            <a:lvl2pPr>
              <a:defRPr sz="1200">
                <a:latin typeface="Montserrat SemiBold" panose="00000700000000000000" pitchFamily="50" charset="-52"/>
              </a:defRPr>
            </a:lvl2pPr>
            <a:lvl3pPr>
              <a:defRPr sz="1200">
                <a:latin typeface="Montserrat SemiBold" panose="00000700000000000000" pitchFamily="50" charset="-52"/>
              </a:defRPr>
            </a:lvl3pPr>
            <a:lvl4pPr>
              <a:defRPr sz="1200">
                <a:latin typeface="Montserrat SemiBold" panose="00000700000000000000" pitchFamily="50" charset="-52"/>
              </a:defRPr>
            </a:lvl4pPr>
            <a:lvl5pPr>
              <a:defRPr sz="1200">
                <a:latin typeface="Montserrat SemiBold" panose="00000700000000000000" pitchFamily="50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30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748413"/>
            <a:ext cx="9144000" cy="755075"/>
          </a:xfrm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rgbClr val="3C509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39436"/>
            <a:ext cx="9144000" cy="12183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6024" y="599122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BC3F90AE-DDC6-42FA-B069-2BD7CC1E65DF}" type="datetime1">
              <a:rPr lang="ru-RU" smtClean="0"/>
              <a:t>30.11.2018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0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6858-1686-41A4-8020-CAB4BAD86171}" type="datetime1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2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D1D6-AE81-4887-8FBF-B251964B87D0}" type="datetime1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9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C35-F85F-484E-896A-F6233033DAF0}" type="datetime1">
              <a:rPr lang="ru-RU" smtClean="0"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1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08ED-B7A8-436A-835B-F12CF03C2163}" type="datetime1">
              <a:rPr lang="ru-RU" smtClean="0"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4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C21F-6FE8-4039-99D7-B8F9E693B872}" type="datetime1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8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0FF6-E8AE-48D0-8A24-8C3C487ACD13}" type="datetime1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4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684" y="5811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A7875BCF-96A3-4389-9A96-5E60F4762A6C}" type="datetime1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3E8B-AA78-4BB3-9BF5-298934C1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2056062"/>
            <a:ext cx="10357503" cy="15053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Кировск:</a:t>
            </a:r>
            <a:br>
              <a:rPr lang="ru-RU" dirty="0" smtClean="0"/>
            </a:br>
            <a:r>
              <a:rPr lang="ru-RU" b="1" dirty="0"/>
              <a:t>Практика проведения конкурса на привлечение негосударственных организаций к услугам в области культуры и искусства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3C509C"/>
                </a:solidFill>
                <a:latin typeface="Montserrat SemiBold" panose="00000700000000000000" pitchFamily="2" charset="-52"/>
              </a:rPr>
              <a:t>Докладчик: А.Н. Грецкий, </a:t>
            </a:r>
          </a:p>
          <a:p>
            <a:r>
              <a:rPr lang="ru-RU" dirty="0" smtClean="0">
                <a:solidFill>
                  <a:srgbClr val="3C509C"/>
                </a:solidFill>
                <a:latin typeface="Montserrat SemiBold" panose="00000700000000000000" pitchFamily="2" charset="-52"/>
              </a:rPr>
              <a:t>председатель </a:t>
            </a:r>
            <a:r>
              <a:rPr lang="ru-RU" dirty="0">
                <a:solidFill>
                  <a:srgbClr val="3C509C"/>
                </a:solidFill>
                <a:latin typeface="Montserrat SemiBold" panose="00000700000000000000" pitchFamily="2" charset="-52"/>
              </a:rPr>
              <a:t>Комитета образования, культуры </a:t>
            </a:r>
          </a:p>
          <a:p>
            <a:r>
              <a:rPr lang="ru-RU" dirty="0">
                <a:solidFill>
                  <a:srgbClr val="3C509C"/>
                </a:solidFill>
                <a:latin typeface="Montserrat SemiBold" panose="00000700000000000000" pitchFamily="2" charset="-52"/>
              </a:rPr>
              <a:t>и спорта администрации города Кировска</a:t>
            </a:r>
          </a:p>
          <a:p>
            <a:endParaRPr lang="en-US" dirty="0" smtClean="0">
              <a:solidFill>
                <a:srgbClr val="3C509C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71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Клуб «Надежда» – это досуговое объединение дает возможность общения и самовыражения 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3" y="1556792"/>
            <a:ext cx="9793088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tyutyunnik\Documents\2018 год\НКО 2018\Доклад на 30.11\Надежда\k5aogOKM8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1484784"/>
            <a:ext cx="9505056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yutyunnik\Documents\2018 год\НКО 2018\Доклад на 30.11\Надежда\GR9v8xnf7X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1340769"/>
            <a:ext cx="8832981" cy="5135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20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В клубе выходного дня «Истоки» дети знакомятся не только  с историей родного края, но и познают   азы музейного дела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5" y="1628800"/>
            <a:ext cx="9596513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tyutyunnik\Documents\2018 год\НКО 2018\Доклад на 30.11\Истоки\YbKdsCRoHv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1628800"/>
            <a:ext cx="10177131" cy="49528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yutyunnik\Documents\2018 год\НКО 2018\Доклад на 30.11\Истоки\M0uJwSrb3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556792"/>
            <a:ext cx="9985109" cy="4921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yutyunnik\Documents\2018 год\НКО 2018\Доклад на 30.11\Истоки\zj7NXssIM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1556792"/>
            <a:ext cx="9697077" cy="4921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99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C509C"/>
                </a:solidFill>
                <a:latin typeface="Montserrat SemiBold" panose="00000700000000000000" pitchFamily="2" charset="-52"/>
              </a:rPr>
              <a:t>Докладчик:</a:t>
            </a:r>
            <a:endParaRPr lang="en-US" dirty="0" smtClean="0">
              <a:solidFill>
                <a:srgbClr val="3C509C"/>
              </a:solidFill>
              <a:latin typeface="Montserrat SemiBold" panose="00000700000000000000" pitchFamily="2" charset="-52"/>
            </a:endParaRPr>
          </a:p>
          <a:p>
            <a:r>
              <a:rPr lang="ru-RU" dirty="0" smtClean="0">
                <a:solidFill>
                  <a:srgbClr val="3C509C"/>
                </a:solidFill>
                <a:latin typeface="Montserrat SemiBold" panose="00000700000000000000" pitchFamily="2" charset="-52"/>
              </a:rPr>
              <a:t>Грецкий А.Н. председатель комитета образования, культуры и спорта </a:t>
            </a:r>
            <a:r>
              <a:rPr lang="ru-RU" smtClean="0">
                <a:solidFill>
                  <a:srgbClr val="3C509C"/>
                </a:solidFill>
                <a:latin typeface="Montserrat SemiBold" panose="00000700000000000000" pitchFamily="2" charset="-52"/>
              </a:rPr>
              <a:t>Администрации города Кировска</a:t>
            </a:r>
            <a:endParaRPr lang="ru-RU" dirty="0">
              <a:solidFill>
                <a:srgbClr val="3C509C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768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86905" y="847615"/>
            <a:ext cx="10786533" cy="474027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53548A"/>
              </a:buClr>
              <a:buNone/>
            </a:pPr>
            <a:r>
              <a:rPr lang="ru-RU" sz="2000" b="1" kern="500" dirty="0" smtClean="0">
                <a:solidFill>
                  <a:prstClr val="black"/>
                </a:solidFill>
                <a:latin typeface="Calibri"/>
              </a:rPr>
              <a:t>- Разработан </a:t>
            </a:r>
            <a:r>
              <a:rPr lang="ru-RU" sz="2000" b="1" kern="500" dirty="0">
                <a:solidFill>
                  <a:prstClr val="black"/>
                </a:solidFill>
                <a:latin typeface="Calibri"/>
              </a:rPr>
              <a:t>и утвержден План реализации проекта</a:t>
            </a:r>
            <a:r>
              <a:rPr lang="ru-RU" sz="2000" b="1" kern="500" dirty="0" smtClean="0">
                <a:solidFill>
                  <a:prstClr val="black"/>
                </a:solidFill>
                <a:latin typeface="Calibri"/>
              </a:rPr>
              <a:t>;</a:t>
            </a:r>
            <a:endParaRPr lang="ru-RU" sz="2000" b="1" kern="5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53548A"/>
              </a:buClr>
              <a:buNone/>
            </a:pPr>
            <a:r>
              <a:rPr lang="ru-RU" sz="2000" b="1" kern="500" dirty="0">
                <a:solidFill>
                  <a:prstClr val="black"/>
                </a:solidFill>
                <a:latin typeface="Calibri"/>
              </a:rPr>
              <a:t>- Определены объемы муниципальных услуг;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3000"/>
              </a:spcAft>
              <a:buClr>
                <a:srgbClr val="53548A"/>
              </a:buClr>
              <a:buNone/>
            </a:pPr>
            <a:r>
              <a:rPr lang="ru-RU" sz="2000" b="1" kern="500" dirty="0">
                <a:solidFill>
                  <a:prstClr val="black"/>
                </a:solidFill>
                <a:latin typeface="Calibri"/>
              </a:rPr>
              <a:t>- Внесены изменения в муниципальное задание МАУК «КГДК» и в муниципальную программу «Развитие образования, культуры молодежной политики, физической культуры и спорта города Кировска на 2017-2020 годы»;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buClr>
                <a:srgbClr val="53548A"/>
              </a:buClr>
              <a:buNone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- Разработан и утвержден Порядок предоставления субсидии организациям, не являющимся государственными (муниципальными) учреждениями, осуществляющим деятельность в сфере культуры и искусства;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buClr>
                <a:srgbClr val="53548A"/>
              </a:buClr>
              <a:buNone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- Разработано и утверждено Положение о проведении конкурса на предоставление субсидии организациям, не являющимся государственными (муниципальными) учреждениями, осуществляющим деятельность в сфере культуры  и искусства.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54036" y="187921"/>
            <a:ext cx="7547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Montserrat ExtraBold" panose="020B0604020202020204" charset="-52"/>
              </a:rPr>
              <a:t>Критерии оценки конкурсных заявок на получение субсидии из бюджета города Кировска на проведение культурно-массовых мероприятий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3865" y="2136339"/>
            <a:ext cx="10755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Montserrat ExtraBold" panose="020B0604020202020204" charset="-52"/>
              </a:rPr>
              <a:t>соответствие содержания проекта культурно-массового мероприятия заявленной тематике</a:t>
            </a:r>
            <a:r>
              <a:rPr lang="ru-RU" dirty="0" smtClean="0">
                <a:latin typeface="Montserrat ExtraBold" panose="020B0604020202020204" charset="-52"/>
              </a:rPr>
              <a:t>;</a:t>
            </a:r>
          </a:p>
          <a:p>
            <a:pPr fontAlgn="base"/>
            <a:endParaRPr lang="ru-RU" dirty="0">
              <a:latin typeface="Montserrat ExtraBold" panose="020B0604020202020204" charset="-52"/>
            </a:endParaRPr>
          </a:p>
          <a:p>
            <a:pPr fontAlgn="base"/>
            <a:r>
              <a:rPr lang="ru-RU" dirty="0">
                <a:latin typeface="Montserrat ExtraBold" panose="020B0604020202020204" charset="-52"/>
              </a:rPr>
              <a:t>количество форм культурно-массового мероприятия</a:t>
            </a:r>
            <a:r>
              <a:rPr lang="ru-RU" dirty="0" smtClean="0">
                <a:latin typeface="Montserrat ExtraBold" panose="020B0604020202020204" charset="-52"/>
              </a:rPr>
              <a:t>;</a:t>
            </a:r>
          </a:p>
          <a:p>
            <a:pPr fontAlgn="base"/>
            <a:endParaRPr lang="ru-RU" dirty="0">
              <a:latin typeface="Montserrat ExtraBold" panose="020B0604020202020204" charset="-52"/>
            </a:endParaRPr>
          </a:p>
          <a:p>
            <a:pPr fontAlgn="base"/>
            <a:r>
              <a:rPr lang="ru-RU" dirty="0">
                <a:latin typeface="Montserrat ExtraBold" panose="020B0604020202020204" charset="-52"/>
              </a:rPr>
              <a:t>количество зрителей (посетителей, участников) культурно-массового мероприятия</a:t>
            </a:r>
            <a:r>
              <a:rPr lang="ru-RU" dirty="0" smtClean="0">
                <a:latin typeface="Montserrat ExtraBold" panose="020B0604020202020204" charset="-52"/>
              </a:rPr>
              <a:t>;</a:t>
            </a:r>
          </a:p>
          <a:p>
            <a:pPr fontAlgn="base"/>
            <a:endParaRPr lang="ru-RU" dirty="0">
              <a:latin typeface="Montserrat ExtraBold" panose="020B0604020202020204" charset="-52"/>
            </a:endParaRPr>
          </a:p>
          <a:p>
            <a:pPr fontAlgn="base"/>
            <a:r>
              <a:rPr lang="ru-RU" dirty="0">
                <a:latin typeface="Montserrat ExtraBold" panose="020B0604020202020204" charset="-52"/>
              </a:rPr>
              <a:t>наличие партнеров по разработке и реализации культурно-массового мероприятия</a:t>
            </a:r>
            <a:r>
              <a:rPr lang="ru-RU" dirty="0" smtClean="0">
                <a:latin typeface="Montserrat ExtraBold" panose="020B0604020202020204" charset="-52"/>
              </a:rPr>
              <a:t>;</a:t>
            </a:r>
          </a:p>
          <a:p>
            <a:pPr fontAlgn="base"/>
            <a:endParaRPr lang="ru-RU" dirty="0">
              <a:latin typeface="Montserrat ExtraBold" panose="020B0604020202020204" charset="-52"/>
            </a:endParaRPr>
          </a:p>
          <a:p>
            <a:r>
              <a:rPr lang="ru-RU" dirty="0">
                <a:latin typeface="Montserrat ExtraBold" panose="020B0604020202020204" charset="-52"/>
              </a:rPr>
              <a:t> наличие у организации статуса «Социально ориентированная </a:t>
            </a:r>
          </a:p>
        </p:txBody>
      </p:sp>
    </p:spTree>
    <p:extLst>
      <p:ext uri="{BB962C8B-B14F-4D97-AF65-F5344CB8AC3E}">
        <p14:creationId xmlns:p14="http://schemas.microsoft.com/office/powerpoint/2010/main" val="10383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002060"/>
                </a:solidFill>
                <a:cs typeface="Arial" pitchFamily="34" charset="0"/>
              </a:rPr>
              <a:t>Объем выделенных средств на реализацию Проекта </a:t>
            </a:r>
            <a:r>
              <a:rPr lang="ru-RU" b="1" i="1" dirty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b="1" i="1" dirty="0">
                <a:solidFill>
                  <a:srgbClr val="002060"/>
                </a:solidFill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787316" y="938150"/>
            <a:ext cx="10786533" cy="47402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01624" y="1394234"/>
            <a:ext cx="4744016" cy="122221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2017 год </a:t>
            </a:r>
          </a:p>
          <a:p>
            <a:pPr lvl="0" algn="ctr">
              <a:defRPr/>
            </a:pPr>
            <a:endParaRPr lang="ru-RU" sz="2000" dirty="0">
              <a:solidFill>
                <a:srgbClr val="FFFF00"/>
              </a:solidFill>
            </a:endParaRPr>
          </a:p>
          <a:p>
            <a:pPr lvl="0" algn="ctr">
              <a:defRPr/>
            </a:pPr>
            <a:r>
              <a:rPr lang="ru-RU" sz="2400" b="1" dirty="0">
                <a:solidFill>
                  <a:srgbClr val="FFC000"/>
                </a:solidFill>
              </a:rPr>
              <a:t>172  938 </a:t>
            </a:r>
            <a:r>
              <a:rPr lang="ru-RU" sz="2400" b="1" dirty="0" err="1">
                <a:solidFill>
                  <a:srgbClr val="FFC000"/>
                </a:solidFill>
              </a:rPr>
              <a:t>руб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1624" y="2761307"/>
            <a:ext cx="4744015" cy="1321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2018</a:t>
            </a:r>
          </a:p>
          <a:p>
            <a:pPr lvl="0" algn="ctr">
              <a:defRPr/>
            </a:pPr>
            <a:endParaRPr lang="ru-RU" sz="2400" b="1" dirty="0">
              <a:solidFill>
                <a:srgbClr val="FFFF00"/>
              </a:solidFill>
            </a:endParaRPr>
          </a:p>
          <a:p>
            <a:pPr lvl="0"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2 686 552 руб.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1625" y="4390931"/>
            <a:ext cx="4744014" cy="125843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2019</a:t>
            </a:r>
            <a:endParaRPr lang="ru-RU" sz="2400" b="1" dirty="0">
              <a:solidFill>
                <a:srgbClr val="FFFF00"/>
              </a:solidFill>
            </a:endParaRPr>
          </a:p>
          <a:p>
            <a:pPr lvl="0" algn="ctr">
              <a:defRPr/>
            </a:pPr>
            <a:endParaRPr lang="ru-RU" sz="2400" b="1" dirty="0">
              <a:solidFill>
                <a:srgbClr val="FFFF00"/>
              </a:solidFill>
            </a:endParaRPr>
          </a:p>
          <a:p>
            <a:pPr lvl="0"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2 686 552 руб.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49790" y="1919335"/>
            <a:ext cx="3829616" cy="30238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prstClr val="white"/>
                </a:solidFill>
              </a:rPr>
              <a:t>Общий бюджет Проекта </a:t>
            </a:r>
          </a:p>
          <a:p>
            <a:pPr lvl="0" algn="ctr">
              <a:defRPr/>
            </a:pPr>
            <a:r>
              <a:rPr lang="ru-RU" sz="2400" b="1" dirty="0">
                <a:solidFill>
                  <a:prstClr val="white"/>
                </a:solidFill>
              </a:rPr>
              <a:t>2017-2019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5  546  042 руб.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4626321" y="2335794"/>
            <a:ext cx="1475715" cy="172016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5069941" y="3340728"/>
            <a:ext cx="1032095" cy="1539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flipV="1">
            <a:off x="4725909" y="4481465"/>
            <a:ext cx="1376127" cy="163414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978" y="114712"/>
            <a:ext cx="10178980" cy="3081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57200" y="274638"/>
            <a:ext cx="11095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3C509C"/>
                </a:solidFill>
                <a:latin typeface="Montserrat ExtraBold" panose="00000900000000000000" pitchFamily="50" charset="-52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Объем муниципальных услуг (работ) выведенных на конкурс</a:t>
            </a:r>
            <a:endParaRPr lang="ru-RU" sz="32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50120027"/>
              </p:ext>
            </p:extLst>
          </p:nvPr>
        </p:nvGraphicFramePr>
        <p:xfrm>
          <a:off x="1439501" y="1272782"/>
          <a:ext cx="9503121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02336" y="5733257"/>
            <a:ext cx="10363200" cy="720079"/>
          </a:xfrm>
        </p:spPr>
        <p:txBody>
          <a:bodyPr/>
          <a:lstStyle/>
          <a:p>
            <a:r>
              <a:rPr lang="ru-RU" sz="2000" dirty="0" smtClean="0"/>
              <a:t>Анимационные развлекательные программы для жителей города Кировска и микрорайона </a:t>
            </a:r>
            <a:r>
              <a:rPr lang="ru-RU" sz="2000" dirty="0" err="1" smtClean="0"/>
              <a:t>Кукисвумчорр</a:t>
            </a:r>
            <a:endParaRPr lang="ru-RU" sz="2000" dirty="0"/>
          </a:p>
        </p:txBody>
      </p:sp>
      <p:sp>
        <p:nvSpPr>
          <p:cNvPr id="8" name="Рисунок 1"/>
          <p:cNvSpPr txBox="1">
            <a:spLocks/>
          </p:cNvSpPr>
          <p:nvPr/>
        </p:nvSpPr>
        <p:spPr>
          <a:xfrm>
            <a:off x="203200" y="152400"/>
            <a:ext cx="11277600" cy="5486400"/>
          </a:xfrm>
          <a:prstGeom prst="rect">
            <a:avLst/>
          </a:prstGeom>
        </p:spPr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" b="1375"/>
          <a:stretch>
            <a:fillRect/>
          </a:stretch>
        </p:blipFill>
        <p:spPr>
          <a:xfrm>
            <a:off x="623392" y="548681"/>
            <a:ext cx="9601067" cy="4404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tyutyunnik\Documents\2018 год\НКО 2018\Новый год\20180101_022112_res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1065591"/>
            <a:ext cx="9851084" cy="4155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yutyunnik\Documents\2018 год\НКО 2018\Новый год\20180101_032749_resiz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515400"/>
            <a:ext cx="9851084" cy="4155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00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E8B-AA78-4BB3-9BF5-298934C1AA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b="1" dirty="0" smtClean="0"/>
              <a:t>Занятия в клубе танцевальной практики «Будь здоров</a:t>
            </a:r>
            <a:r>
              <a:rPr lang="ru-RU" sz="3200" dirty="0" smtClean="0"/>
              <a:t>!»  </a:t>
            </a:r>
            <a:br>
              <a:rPr lang="ru-RU" sz="32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8" y="1772816"/>
            <a:ext cx="9532173" cy="4627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C:\Users\tyutyunnik\Documents\2018 год\НКО 2018\Доклад на 30.11\Танцы ОВЗ\aiEOfl6op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1556793"/>
            <a:ext cx="9793088" cy="4917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yutyunnik\Documents\2018 год\НКО 2018\Доклад на 30.11\Танцы ОВЗ\6D-26PY7JF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3" y="1194655"/>
            <a:ext cx="9793088" cy="4917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37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6078</TotalTime>
  <Words>311</Words>
  <Application>Microsoft Office PowerPoint</Application>
  <PresentationFormat>Произвольный</PresentationFormat>
  <Paragraphs>59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Montserrat ExtraBold</vt:lpstr>
      <vt:lpstr>Calibri</vt:lpstr>
      <vt:lpstr>Calibri Light</vt:lpstr>
      <vt:lpstr>Montserrat SemiBold</vt:lpstr>
      <vt:lpstr>Times New Roman</vt:lpstr>
      <vt:lpstr>Тема Office</vt:lpstr>
      <vt:lpstr>Кировск: Практика проведения конкурса на привлечение негосударственных организаций к услугам в области культуры и искусства  </vt:lpstr>
      <vt:lpstr>Этапы реализации Проекта</vt:lpstr>
      <vt:lpstr>Презентация PowerPoint</vt:lpstr>
      <vt:lpstr>Объем выделенных средств на реализацию Проекта  </vt:lpstr>
      <vt:lpstr>Презентация PowerPoint</vt:lpstr>
      <vt:lpstr>Презентация PowerPoint</vt:lpstr>
      <vt:lpstr>Анимационные развлекательные программы для жителей города Кировска и микрорайона Кукисвумчорр</vt:lpstr>
      <vt:lpstr>Презентация PowerPoint</vt:lpstr>
      <vt:lpstr>  Занятия в клубе танцевальной практики «Будь здоров!»    </vt:lpstr>
      <vt:lpstr>Презентация PowerPoint</vt:lpstr>
      <vt:lpstr>Клуб «Надежда» – это досуговое объединение дает возможность общения и самовыражения </vt:lpstr>
      <vt:lpstr>Презентация PowerPoint</vt:lpstr>
      <vt:lpstr>В клубе выходного дня «Истоки» дети знакомятся не только  с историей родного края, но и познают   азы музейного дела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Середа А.П.</dc:creator>
  <cp:lastModifiedBy>Пользователь</cp:lastModifiedBy>
  <cp:revision>388</cp:revision>
  <cp:lastPrinted>2018-10-05T06:05:20Z</cp:lastPrinted>
  <dcterms:created xsi:type="dcterms:W3CDTF">2018-07-13T06:53:02Z</dcterms:created>
  <dcterms:modified xsi:type="dcterms:W3CDTF">2018-11-29T22:13:36Z</dcterms:modified>
</cp:coreProperties>
</file>